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0" d="100"/>
          <a:sy n="80" d="100"/>
        </p:scale>
        <p:origin x="25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fr-FR"/>
              <a:t>Modifiez le style du titre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lvl1pPr algn="l">
              <a:defRPr/>
            </a:lvl1pPr>
          </a:lstStyle>
          <a:p>
            <a:fld id="{0CEFD2AB-8494-4CD8-B060-38D4E77122C7}" type="datetimeFigureOut">
              <a:rPr lang="fr-RE" smtClean="0"/>
              <a:t>10/03/2017</a:t>
            </a:fld>
            <a:endParaRPr lang="fr-RE"/>
          </a:p>
        </p:txBody>
      </p:sp>
      <p:sp>
        <p:nvSpPr>
          <p:cNvPr id="5" name="Footer Placeholder 4"/>
          <p:cNvSpPr>
            <a:spLocks noGrp="1"/>
          </p:cNvSpPr>
          <p:nvPr>
            <p:ph type="ftr" sz="quarter" idx="11"/>
          </p:nvPr>
        </p:nvSpPr>
        <p:spPr/>
        <p:txBody>
          <a:bodyPr/>
          <a:lstStyle/>
          <a:p>
            <a:endParaRPr lang="fr-RE"/>
          </a:p>
        </p:txBody>
      </p:sp>
      <p:sp>
        <p:nvSpPr>
          <p:cNvPr id="6" name="Slide Number Placeholder 5"/>
          <p:cNvSpPr>
            <a:spLocks noGrp="1"/>
          </p:cNvSpPr>
          <p:nvPr>
            <p:ph type="sldNum" sz="quarter" idx="12"/>
          </p:nvPr>
        </p:nvSpPr>
        <p:spPr/>
        <p:txBody>
          <a:bodyPr/>
          <a:lstStyle/>
          <a:p>
            <a:fld id="{99A398D7-CD5B-4FA3-8B11-0C2244535A61}" type="slidenum">
              <a:rPr lang="fr-RE" smtClean="0"/>
              <a:t>‹N°›</a:t>
            </a:fld>
            <a:endParaRPr lang="fr-RE"/>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6523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CEFD2AB-8494-4CD8-B060-38D4E77122C7}" type="datetimeFigureOut">
              <a:rPr lang="fr-RE" smtClean="0"/>
              <a:t>10/03/2017</a:t>
            </a:fld>
            <a:endParaRPr lang="fr-RE"/>
          </a:p>
        </p:txBody>
      </p:sp>
      <p:sp>
        <p:nvSpPr>
          <p:cNvPr id="5" name="Footer Placeholder 4"/>
          <p:cNvSpPr>
            <a:spLocks noGrp="1"/>
          </p:cNvSpPr>
          <p:nvPr>
            <p:ph type="ftr" sz="quarter" idx="11"/>
          </p:nvPr>
        </p:nvSpPr>
        <p:spPr/>
        <p:txBody>
          <a:bodyPr/>
          <a:lstStyle/>
          <a:p>
            <a:endParaRPr lang="fr-RE"/>
          </a:p>
        </p:txBody>
      </p:sp>
      <p:sp>
        <p:nvSpPr>
          <p:cNvPr id="6" name="Slide Number Placeholder 5"/>
          <p:cNvSpPr>
            <a:spLocks noGrp="1"/>
          </p:cNvSpPr>
          <p:nvPr>
            <p:ph type="sldNum" sz="quarter" idx="12"/>
          </p:nvPr>
        </p:nvSpPr>
        <p:spPr/>
        <p:txBody>
          <a:bodyPr/>
          <a:lstStyle/>
          <a:p>
            <a:fld id="{99A398D7-CD5B-4FA3-8B11-0C2244535A61}" type="slidenum">
              <a:rPr lang="fr-RE" smtClean="0"/>
              <a:t>‹N°›</a:t>
            </a:fld>
            <a:endParaRPr lang="fr-RE"/>
          </a:p>
        </p:txBody>
      </p:sp>
    </p:spTree>
    <p:extLst>
      <p:ext uri="{BB962C8B-B14F-4D97-AF65-F5344CB8AC3E}">
        <p14:creationId xmlns:p14="http://schemas.microsoft.com/office/powerpoint/2010/main" val="3418198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fr-FR"/>
              <a:t>Modifiez le style du titre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CEFD2AB-8494-4CD8-B060-38D4E77122C7}" type="datetimeFigureOut">
              <a:rPr lang="fr-RE" smtClean="0"/>
              <a:t>10/03/2017</a:t>
            </a:fld>
            <a:endParaRPr lang="fr-RE"/>
          </a:p>
        </p:txBody>
      </p:sp>
      <p:sp>
        <p:nvSpPr>
          <p:cNvPr id="5" name="Footer Placeholder 4"/>
          <p:cNvSpPr>
            <a:spLocks noGrp="1"/>
          </p:cNvSpPr>
          <p:nvPr>
            <p:ph type="ftr" sz="quarter" idx="11"/>
          </p:nvPr>
        </p:nvSpPr>
        <p:spPr/>
        <p:txBody>
          <a:bodyPr/>
          <a:lstStyle/>
          <a:p>
            <a:endParaRPr lang="fr-RE"/>
          </a:p>
        </p:txBody>
      </p:sp>
      <p:sp>
        <p:nvSpPr>
          <p:cNvPr id="6" name="Slide Number Placeholder 5"/>
          <p:cNvSpPr>
            <a:spLocks noGrp="1"/>
          </p:cNvSpPr>
          <p:nvPr>
            <p:ph type="sldNum" sz="quarter" idx="12"/>
          </p:nvPr>
        </p:nvSpPr>
        <p:spPr/>
        <p:txBody>
          <a:bodyPr/>
          <a:lstStyle/>
          <a:p>
            <a:fld id="{99A398D7-CD5B-4FA3-8B11-0C2244535A61}" type="slidenum">
              <a:rPr lang="fr-RE" smtClean="0"/>
              <a:t>‹N°›</a:t>
            </a:fld>
            <a:endParaRPr lang="fr-RE"/>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241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CEFD2AB-8494-4CD8-B060-38D4E77122C7}" type="datetimeFigureOut">
              <a:rPr lang="fr-RE" smtClean="0"/>
              <a:t>10/03/2017</a:t>
            </a:fld>
            <a:endParaRPr lang="fr-RE"/>
          </a:p>
        </p:txBody>
      </p:sp>
      <p:sp>
        <p:nvSpPr>
          <p:cNvPr id="5" name="Footer Placeholder 4"/>
          <p:cNvSpPr>
            <a:spLocks noGrp="1"/>
          </p:cNvSpPr>
          <p:nvPr>
            <p:ph type="ftr" sz="quarter" idx="11"/>
          </p:nvPr>
        </p:nvSpPr>
        <p:spPr/>
        <p:txBody>
          <a:bodyPr/>
          <a:lstStyle/>
          <a:p>
            <a:endParaRPr lang="fr-RE"/>
          </a:p>
        </p:txBody>
      </p:sp>
      <p:sp>
        <p:nvSpPr>
          <p:cNvPr id="6" name="Slide Number Placeholder 5"/>
          <p:cNvSpPr>
            <a:spLocks noGrp="1"/>
          </p:cNvSpPr>
          <p:nvPr>
            <p:ph type="sldNum" sz="quarter" idx="12"/>
          </p:nvPr>
        </p:nvSpPr>
        <p:spPr/>
        <p:txBody>
          <a:bodyPr/>
          <a:lstStyle/>
          <a:p>
            <a:fld id="{99A398D7-CD5B-4FA3-8B11-0C2244535A61}" type="slidenum">
              <a:rPr lang="fr-RE" smtClean="0"/>
              <a:t>‹N°›</a:t>
            </a:fld>
            <a:endParaRPr lang="fr-RE"/>
          </a:p>
        </p:txBody>
      </p:sp>
    </p:spTree>
    <p:extLst>
      <p:ext uri="{BB962C8B-B14F-4D97-AF65-F5344CB8AC3E}">
        <p14:creationId xmlns:p14="http://schemas.microsoft.com/office/powerpoint/2010/main" val="2492455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fr-FR"/>
              <a:t>Modifiez le style du titre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0CEFD2AB-8494-4CD8-B060-38D4E77122C7}" type="datetimeFigureOut">
              <a:rPr lang="fr-RE" smtClean="0"/>
              <a:t>10/03/2017</a:t>
            </a:fld>
            <a:endParaRPr lang="fr-RE"/>
          </a:p>
        </p:txBody>
      </p:sp>
      <p:sp>
        <p:nvSpPr>
          <p:cNvPr id="5" name="Footer Placeholder 4"/>
          <p:cNvSpPr>
            <a:spLocks noGrp="1"/>
          </p:cNvSpPr>
          <p:nvPr>
            <p:ph type="ftr" sz="quarter" idx="11"/>
          </p:nvPr>
        </p:nvSpPr>
        <p:spPr/>
        <p:txBody>
          <a:bodyPr/>
          <a:lstStyle/>
          <a:p>
            <a:endParaRPr lang="fr-RE"/>
          </a:p>
        </p:txBody>
      </p:sp>
      <p:sp>
        <p:nvSpPr>
          <p:cNvPr id="6" name="Slide Number Placeholder 5"/>
          <p:cNvSpPr>
            <a:spLocks noGrp="1"/>
          </p:cNvSpPr>
          <p:nvPr>
            <p:ph type="sldNum" sz="quarter" idx="12"/>
          </p:nvPr>
        </p:nvSpPr>
        <p:spPr/>
        <p:txBody>
          <a:bodyPr/>
          <a:lstStyle/>
          <a:p>
            <a:fld id="{99A398D7-CD5B-4FA3-8B11-0C2244535A61}" type="slidenum">
              <a:rPr lang="fr-RE" smtClean="0"/>
              <a:t>‹N°›</a:t>
            </a:fld>
            <a:endParaRPr lang="fr-RE"/>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1733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r-FR"/>
              <a:t>Modifiez le style du titre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CEFD2AB-8494-4CD8-B060-38D4E77122C7}" type="datetimeFigureOut">
              <a:rPr lang="fr-RE" smtClean="0"/>
              <a:t>10/03/2017</a:t>
            </a:fld>
            <a:endParaRPr lang="fr-RE"/>
          </a:p>
        </p:txBody>
      </p:sp>
      <p:sp>
        <p:nvSpPr>
          <p:cNvPr id="6" name="Footer Placeholder 5"/>
          <p:cNvSpPr>
            <a:spLocks noGrp="1"/>
          </p:cNvSpPr>
          <p:nvPr>
            <p:ph type="ftr" sz="quarter" idx="11"/>
          </p:nvPr>
        </p:nvSpPr>
        <p:spPr/>
        <p:txBody>
          <a:bodyPr/>
          <a:lstStyle/>
          <a:p>
            <a:endParaRPr lang="fr-RE"/>
          </a:p>
        </p:txBody>
      </p:sp>
      <p:sp>
        <p:nvSpPr>
          <p:cNvPr id="7" name="Slide Number Placeholder 6"/>
          <p:cNvSpPr>
            <a:spLocks noGrp="1"/>
          </p:cNvSpPr>
          <p:nvPr>
            <p:ph type="sldNum" sz="quarter" idx="12"/>
          </p:nvPr>
        </p:nvSpPr>
        <p:spPr/>
        <p:txBody>
          <a:bodyPr/>
          <a:lstStyle/>
          <a:p>
            <a:fld id="{99A398D7-CD5B-4FA3-8B11-0C2244535A61}" type="slidenum">
              <a:rPr lang="fr-RE" smtClean="0"/>
              <a:t>‹N°›</a:t>
            </a:fld>
            <a:endParaRPr lang="fr-RE"/>
          </a:p>
        </p:txBody>
      </p:sp>
    </p:spTree>
    <p:extLst>
      <p:ext uri="{BB962C8B-B14F-4D97-AF65-F5344CB8AC3E}">
        <p14:creationId xmlns:p14="http://schemas.microsoft.com/office/powerpoint/2010/main" val="3826869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024128" y="2967788"/>
            <a:ext cx="4754880" cy="33415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a:t>Modifier les styles du texte du masque</a:t>
            </a:r>
          </a:p>
        </p:txBody>
      </p:sp>
      <p:sp>
        <p:nvSpPr>
          <p:cNvPr id="6" name="Content Placeholder 5"/>
          <p:cNvSpPr>
            <a:spLocks noGrp="1"/>
          </p:cNvSpPr>
          <p:nvPr>
            <p:ph sz="quarter" idx="4"/>
          </p:nvPr>
        </p:nvSpPr>
        <p:spPr>
          <a:xfrm>
            <a:off x="5990888" y="2967788"/>
            <a:ext cx="4754880" cy="33415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CEFD2AB-8494-4CD8-B060-38D4E77122C7}" type="datetimeFigureOut">
              <a:rPr lang="fr-RE" smtClean="0"/>
              <a:t>10/03/2017</a:t>
            </a:fld>
            <a:endParaRPr lang="fr-RE"/>
          </a:p>
        </p:txBody>
      </p:sp>
      <p:sp>
        <p:nvSpPr>
          <p:cNvPr id="8" name="Footer Placeholder 7"/>
          <p:cNvSpPr>
            <a:spLocks noGrp="1"/>
          </p:cNvSpPr>
          <p:nvPr>
            <p:ph type="ftr" sz="quarter" idx="11"/>
          </p:nvPr>
        </p:nvSpPr>
        <p:spPr/>
        <p:txBody>
          <a:bodyPr/>
          <a:lstStyle/>
          <a:p>
            <a:endParaRPr lang="fr-RE"/>
          </a:p>
        </p:txBody>
      </p:sp>
      <p:sp>
        <p:nvSpPr>
          <p:cNvPr id="9" name="Slide Number Placeholder 8"/>
          <p:cNvSpPr>
            <a:spLocks noGrp="1"/>
          </p:cNvSpPr>
          <p:nvPr>
            <p:ph type="sldNum" sz="quarter" idx="12"/>
          </p:nvPr>
        </p:nvSpPr>
        <p:spPr/>
        <p:txBody>
          <a:bodyPr/>
          <a:lstStyle/>
          <a:p>
            <a:fld id="{99A398D7-CD5B-4FA3-8B11-0C2244535A61}" type="slidenum">
              <a:rPr lang="fr-RE" smtClean="0"/>
              <a:t>‹N°›</a:t>
            </a:fld>
            <a:endParaRPr lang="fr-RE"/>
          </a:p>
        </p:txBody>
      </p:sp>
    </p:spTree>
    <p:extLst>
      <p:ext uri="{BB962C8B-B14F-4D97-AF65-F5344CB8AC3E}">
        <p14:creationId xmlns:p14="http://schemas.microsoft.com/office/powerpoint/2010/main" val="280795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0CEFD2AB-8494-4CD8-B060-38D4E77122C7}" type="datetimeFigureOut">
              <a:rPr lang="fr-RE" smtClean="0"/>
              <a:t>10/03/2017</a:t>
            </a:fld>
            <a:endParaRPr lang="fr-RE"/>
          </a:p>
        </p:txBody>
      </p:sp>
      <p:sp>
        <p:nvSpPr>
          <p:cNvPr id="4" name="Footer Placeholder 3"/>
          <p:cNvSpPr>
            <a:spLocks noGrp="1"/>
          </p:cNvSpPr>
          <p:nvPr>
            <p:ph type="ftr" sz="quarter" idx="11"/>
          </p:nvPr>
        </p:nvSpPr>
        <p:spPr/>
        <p:txBody>
          <a:bodyPr/>
          <a:lstStyle/>
          <a:p>
            <a:endParaRPr lang="fr-RE"/>
          </a:p>
        </p:txBody>
      </p:sp>
      <p:sp>
        <p:nvSpPr>
          <p:cNvPr id="5" name="Slide Number Placeholder 4"/>
          <p:cNvSpPr>
            <a:spLocks noGrp="1"/>
          </p:cNvSpPr>
          <p:nvPr>
            <p:ph type="sldNum" sz="quarter" idx="12"/>
          </p:nvPr>
        </p:nvSpPr>
        <p:spPr/>
        <p:txBody>
          <a:bodyPr/>
          <a:lstStyle/>
          <a:p>
            <a:fld id="{99A398D7-CD5B-4FA3-8B11-0C2244535A61}" type="slidenum">
              <a:rPr lang="fr-RE" smtClean="0"/>
              <a:t>‹N°›</a:t>
            </a:fld>
            <a:endParaRPr lang="fr-RE"/>
          </a:p>
        </p:txBody>
      </p:sp>
    </p:spTree>
    <p:extLst>
      <p:ext uri="{BB962C8B-B14F-4D97-AF65-F5344CB8AC3E}">
        <p14:creationId xmlns:p14="http://schemas.microsoft.com/office/powerpoint/2010/main" val="3578305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EFD2AB-8494-4CD8-B060-38D4E77122C7}" type="datetimeFigureOut">
              <a:rPr lang="fr-RE" smtClean="0"/>
              <a:t>10/03/2017</a:t>
            </a:fld>
            <a:endParaRPr lang="fr-RE"/>
          </a:p>
        </p:txBody>
      </p:sp>
      <p:sp>
        <p:nvSpPr>
          <p:cNvPr id="3" name="Footer Placeholder 2"/>
          <p:cNvSpPr>
            <a:spLocks noGrp="1"/>
          </p:cNvSpPr>
          <p:nvPr>
            <p:ph type="ftr" sz="quarter" idx="11"/>
          </p:nvPr>
        </p:nvSpPr>
        <p:spPr/>
        <p:txBody>
          <a:bodyPr/>
          <a:lstStyle/>
          <a:p>
            <a:endParaRPr lang="fr-RE"/>
          </a:p>
        </p:txBody>
      </p:sp>
      <p:sp>
        <p:nvSpPr>
          <p:cNvPr id="4" name="Slide Number Placeholder 3"/>
          <p:cNvSpPr>
            <a:spLocks noGrp="1"/>
          </p:cNvSpPr>
          <p:nvPr>
            <p:ph type="sldNum" sz="quarter" idx="12"/>
          </p:nvPr>
        </p:nvSpPr>
        <p:spPr/>
        <p:txBody>
          <a:bodyPr/>
          <a:lstStyle/>
          <a:p>
            <a:fld id="{99A398D7-CD5B-4FA3-8B11-0C2244535A61}" type="slidenum">
              <a:rPr lang="fr-RE" smtClean="0"/>
              <a:t>‹N°›</a:t>
            </a:fld>
            <a:endParaRPr lang="fr-RE"/>
          </a:p>
        </p:txBody>
      </p:sp>
    </p:spTree>
    <p:extLst>
      <p:ext uri="{BB962C8B-B14F-4D97-AF65-F5344CB8AC3E}">
        <p14:creationId xmlns:p14="http://schemas.microsoft.com/office/powerpoint/2010/main" val="1535842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r-FR"/>
              <a:t>Modifiez le style du titre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0CEFD2AB-8494-4CD8-B060-38D4E77122C7}" type="datetimeFigureOut">
              <a:rPr lang="fr-RE" smtClean="0"/>
              <a:t>10/03/2017</a:t>
            </a:fld>
            <a:endParaRPr lang="fr-RE"/>
          </a:p>
        </p:txBody>
      </p:sp>
      <p:sp>
        <p:nvSpPr>
          <p:cNvPr id="6" name="Footer Placeholder 5"/>
          <p:cNvSpPr>
            <a:spLocks noGrp="1"/>
          </p:cNvSpPr>
          <p:nvPr>
            <p:ph type="ftr" sz="quarter" idx="11"/>
          </p:nvPr>
        </p:nvSpPr>
        <p:spPr/>
        <p:txBody>
          <a:bodyPr/>
          <a:lstStyle/>
          <a:p>
            <a:endParaRPr lang="fr-RE"/>
          </a:p>
        </p:txBody>
      </p:sp>
      <p:sp>
        <p:nvSpPr>
          <p:cNvPr id="7" name="Slide Number Placeholder 6"/>
          <p:cNvSpPr>
            <a:spLocks noGrp="1"/>
          </p:cNvSpPr>
          <p:nvPr>
            <p:ph type="sldNum" sz="quarter" idx="12"/>
          </p:nvPr>
        </p:nvSpPr>
        <p:spPr/>
        <p:txBody>
          <a:bodyPr/>
          <a:lstStyle/>
          <a:p>
            <a:fld id="{99A398D7-CD5B-4FA3-8B11-0C2244535A61}" type="slidenum">
              <a:rPr lang="fr-RE" smtClean="0"/>
              <a:t>‹N°›</a:t>
            </a:fld>
            <a:endParaRPr lang="fr-RE"/>
          </a:p>
        </p:txBody>
      </p:sp>
    </p:spTree>
    <p:extLst>
      <p:ext uri="{BB962C8B-B14F-4D97-AF65-F5344CB8AC3E}">
        <p14:creationId xmlns:p14="http://schemas.microsoft.com/office/powerpoint/2010/main" val="1924008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0CEFD2AB-8494-4CD8-B060-38D4E77122C7}" type="datetimeFigureOut">
              <a:rPr lang="fr-RE" smtClean="0"/>
              <a:t>10/03/2017</a:t>
            </a:fld>
            <a:endParaRPr lang="fr-RE"/>
          </a:p>
        </p:txBody>
      </p:sp>
      <p:sp>
        <p:nvSpPr>
          <p:cNvPr id="6" name="Footer Placeholder 5"/>
          <p:cNvSpPr>
            <a:spLocks noGrp="1"/>
          </p:cNvSpPr>
          <p:nvPr>
            <p:ph type="ftr" sz="quarter" idx="11"/>
          </p:nvPr>
        </p:nvSpPr>
        <p:spPr/>
        <p:txBody>
          <a:bodyPr/>
          <a:lstStyle/>
          <a:p>
            <a:endParaRPr lang="fr-RE"/>
          </a:p>
        </p:txBody>
      </p:sp>
      <p:sp>
        <p:nvSpPr>
          <p:cNvPr id="7" name="Slide Number Placeholder 6"/>
          <p:cNvSpPr>
            <a:spLocks noGrp="1"/>
          </p:cNvSpPr>
          <p:nvPr>
            <p:ph type="sldNum" sz="quarter" idx="12"/>
          </p:nvPr>
        </p:nvSpPr>
        <p:spPr/>
        <p:txBody>
          <a:bodyPr/>
          <a:lstStyle/>
          <a:p>
            <a:fld id="{99A398D7-CD5B-4FA3-8B11-0C2244535A61}" type="slidenum">
              <a:rPr lang="fr-RE" smtClean="0"/>
              <a:t>‹N°›</a:t>
            </a:fld>
            <a:endParaRPr lang="fr-RE"/>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1618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CEFD2AB-8494-4CD8-B060-38D4E77122C7}" type="datetimeFigureOut">
              <a:rPr lang="fr-RE" smtClean="0"/>
              <a:t>10/03/2017</a:t>
            </a:fld>
            <a:endParaRPr lang="fr-RE"/>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fr-RE"/>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9A398D7-CD5B-4FA3-8B11-0C2244535A61}" type="slidenum">
              <a:rPr lang="fr-RE" smtClean="0"/>
              <a:t>‹N°›</a:t>
            </a:fld>
            <a:endParaRPr lang="fr-RE"/>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29927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64102" y="4456078"/>
            <a:ext cx="11990966" cy="1655762"/>
          </a:xfrm>
        </p:spPr>
        <p:txBody>
          <a:bodyPr>
            <a:normAutofit/>
          </a:bodyPr>
          <a:lstStyle/>
          <a:p>
            <a:r>
              <a:rPr lang="fr-FR" sz="3200" b="1" dirty="0"/>
              <a:t>Dr Benjamin BRYDEN – EPSMR </a:t>
            </a:r>
          </a:p>
          <a:p>
            <a:r>
              <a:rPr lang="fr-FR" sz="3200" b="1" dirty="0"/>
              <a:t>Harry JUAN - GEM St Paul</a:t>
            </a:r>
            <a:endParaRPr lang="fr-FR" sz="3200" b="1" dirty="0">
              <a:solidFill>
                <a:srgbClr val="FF0000"/>
              </a:solidFill>
            </a:endParaRPr>
          </a:p>
          <a:p>
            <a:endParaRPr lang="fr-RE" dirty="0"/>
          </a:p>
        </p:txBody>
      </p:sp>
      <p:pic>
        <p:nvPicPr>
          <p:cNvPr id="5" name="Image 4"/>
          <p:cNvPicPr>
            <a:picLocks noChangeAspect="1"/>
          </p:cNvPicPr>
          <p:nvPr/>
        </p:nvPicPr>
        <p:blipFill>
          <a:blip r:embed="rId2"/>
          <a:stretch>
            <a:fillRect/>
          </a:stretch>
        </p:blipFill>
        <p:spPr>
          <a:xfrm>
            <a:off x="204537" y="6047153"/>
            <a:ext cx="4367463" cy="709713"/>
          </a:xfrm>
          <a:prstGeom prst="rect">
            <a:avLst/>
          </a:prstGeom>
        </p:spPr>
      </p:pic>
      <p:pic>
        <p:nvPicPr>
          <p:cNvPr id="6" name="Image 5"/>
          <p:cNvPicPr/>
          <p:nvPr/>
        </p:nvPicPr>
        <p:blipFill>
          <a:blip r:embed="rId3" cstate="print">
            <a:extLst>
              <a:ext uri="{28A0092B-C50C-407E-A947-70E740481C1C}">
                <a14:useLocalDpi xmlns:a14="http://schemas.microsoft.com/office/drawing/2010/main" val="0"/>
              </a:ext>
            </a:extLst>
          </a:blip>
          <a:stretch>
            <a:fillRect/>
          </a:stretch>
        </p:blipFill>
        <p:spPr>
          <a:xfrm>
            <a:off x="11126541" y="6047153"/>
            <a:ext cx="729615" cy="50482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7" name="Zone de texte 2"/>
          <p:cNvSpPr txBox="1">
            <a:spLocks noChangeArrowheads="1"/>
          </p:cNvSpPr>
          <p:nvPr/>
        </p:nvSpPr>
        <p:spPr bwMode="auto">
          <a:xfrm>
            <a:off x="11593266" y="5599478"/>
            <a:ext cx="476250" cy="371475"/>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fr-FR" sz="1800" b="1">
                <a:ln w="9525" cap="flat" cmpd="sng" algn="ctr">
                  <a:solidFill>
                    <a:srgbClr val="FFFFFF"/>
                  </a:solidFill>
                  <a:prstDash val="solid"/>
                  <a:round/>
                </a:ln>
                <a:solidFill>
                  <a:srgbClr val="000000"/>
                </a:solidFill>
                <a:effectLst>
                  <a:outerShdw blurRad="12700" dist="38100" dir="2700000" algn="tl">
                    <a:schemeClr val="bg1">
                      <a:lumMod val="50000"/>
                    </a:schemeClr>
                  </a:outerShdw>
                </a:effectLst>
                <a:latin typeface="Calibri" panose="020F0502020204030204" pitchFamily="34" charset="0"/>
                <a:ea typeface="Calibri" panose="020F0502020204030204" pitchFamily="34" charset="0"/>
                <a:cs typeface="Times New Roman" panose="02020603050405020304" pitchFamily="18" charset="0"/>
              </a:rPr>
              <a:t>by</a:t>
            </a:r>
            <a:endParaRPr lang="fr-RE" sz="11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9" name="Groupe 8"/>
          <p:cNvGrpSpPr/>
          <p:nvPr/>
        </p:nvGrpSpPr>
        <p:grpSpPr>
          <a:xfrm>
            <a:off x="899905" y="818147"/>
            <a:ext cx="10111454" cy="3807250"/>
            <a:chOff x="834614" y="155867"/>
            <a:chExt cx="10111454" cy="3807250"/>
          </a:xfrm>
        </p:grpSpPr>
        <p:pic>
          <p:nvPicPr>
            <p:cNvPr id="4" name="Image 3"/>
            <p:cNvPicPr/>
            <p:nvPr/>
          </p:nvPicPr>
          <p:blipFill>
            <a:blip r:embed="rId4">
              <a:extLst>
                <a:ext uri="{28A0092B-C50C-407E-A947-70E740481C1C}">
                  <a14:useLocalDpi xmlns:a14="http://schemas.microsoft.com/office/drawing/2010/main" val="0"/>
                </a:ext>
              </a:extLst>
            </a:blip>
            <a:stretch>
              <a:fillRect/>
            </a:stretch>
          </p:blipFill>
          <p:spPr>
            <a:xfrm>
              <a:off x="834614" y="155867"/>
              <a:ext cx="10111454" cy="3807250"/>
            </a:xfrm>
            <a:prstGeom prst="rect">
              <a:avLst/>
            </a:prstGeom>
          </p:spPr>
        </p:pic>
        <p:sp>
          <p:nvSpPr>
            <p:cNvPr id="8" name="Rectangle 7"/>
            <p:cNvSpPr/>
            <p:nvPr/>
          </p:nvSpPr>
          <p:spPr>
            <a:xfrm>
              <a:off x="3741821" y="1382585"/>
              <a:ext cx="4752473" cy="23712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RE"/>
            </a:p>
          </p:txBody>
        </p:sp>
      </p:grpSp>
      <p:sp>
        <p:nvSpPr>
          <p:cNvPr id="2" name="Titre 1"/>
          <p:cNvSpPr>
            <a:spLocks noGrp="1"/>
          </p:cNvSpPr>
          <p:nvPr>
            <p:ph type="ctrTitle"/>
          </p:nvPr>
        </p:nvSpPr>
        <p:spPr>
          <a:xfrm>
            <a:off x="1611348" y="2342429"/>
            <a:ext cx="9144000" cy="2387600"/>
          </a:xfrm>
        </p:spPr>
        <p:txBody>
          <a:bodyPr/>
          <a:lstStyle/>
          <a:p>
            <a:r>
              <a:rPr lang="fr-FR" dirty="0"/>
              <a:t>Définitions et concepts de la réhabilitation psychosociale </a:t>
            </a:r>
            <a:endParaRPr lang="fr-RE" dirty="0"/>
          </a:p>
        </p:txBody>
      </p:sp>
    </p:spTree>
    <p:extLst>
      <p:ext uri="{BB962C8B-B14F-4D97-AF65-F5344CB8AC3E}">
        <p14:creationId xmlns:p14="http://schemas.microsoft.com/office/powerpoint/2010/main" val="767376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rotWithShape="1">
          <a:blip r:embed="rId2">
            <a:extLst>
              <a:ext uri="{28A0092B-C50C-407E-A947-70E740481C1C}">
                <a14:useLocalDpi xmlns:a14="http://schemas.microsoft.com/office/drawing/2010/main" val="0"/>
              </a:ext>
            </a:extLst>
          </a:blip>
          <a:srcRect r="71724"/>
          <a:stretch/>
        </p:blipFill>
        <p:spPr>
          <a:xfrm>
            <a:off x="10744200" y="152582"/>
            <a:ext cx="1351722" cy="1487374"/>
          </a:xfrm>
          <a:prstGeom prst="rect">
            <a:avLst/>
          </a:prstGeom>
        </p:spPr>
      </p:pic>
      <p:pic>
        <p:nvPicPr>
          <p:cNvPr id="5" name="Image 4"/>
          <p:cNvPicPr/>
          <p:nvPr/>
        </p:nvPicPr>
        <p:blipFill rotWithShape="1">
          <a:blip r:embed="rId2">
            <a:extLst>
              <a:ext uri="{28A0092B-C50C-407E-A947-70E740481C1C}">
                <a14:useLocalDpi xmlns:a14="http://schemas.microsoft.com/office/drawing/2010/main" val="0"/>
              </a:ext>
            </a:extLst>
          </a:blip>
          <a:srcRect l="74868" b="51617"/>
          <a:stretch/>
        </p:blipFill>
        <p:spPr>
          <a:xfrm>
            <a:off x="10833652" y="1836602"/>
            <a:ext cx="1358348" cy="898796"/>
          </a:xfrm>
          <a:prstGeom prst="rect">
            <a:avLst/>
          </a:prstGeom>
        </p:spPr>
      </p:pic>
      <p:sp>
        <p:nvSpPr>
          <p:cNvPr id="8" name="Titre 7"/>
          <p:cNvSpPr>
            <a:spLocks noGrp="1"/>
          </p:cNvSpPr>
          <p:nvPr>
            <p:ph type="title"/>
          </p:nvPr>
        </p:nvSpPr>
        <p:spPr/>
        <p:txBody>
          <a:bodyPr/>
          <a:lstStyle/>
          <a:p>
            <a:r>
              <a:rPr lang="fr-RE" dirty="0"/>
              <a:t>LE RETABLISSEMENT</a:t>
            </a:r>
          </a:p>
        </p:txBody>
      </p:sp>
      <p:sp>
        <p:nvSpPr>
          <p:cNvPr id="9" name="Espace réservé du contenu 8"/>
          <p:cNvSpPr>
            <a:spLocks noGrp="1"/>
          </p:cNvSpPr>
          <p:nvPr>
            <p:ph idx="1"/>
          </p:nvPr>
        </p:nvSpPr>
        <p:spPr>
          <a:xfrm>
            <a:off x="518801" y="2286000"/>
            <a:ext cx="10081019" cy="4572000"/>
          </a:xfrm>
        </p:spPr>
        <p:txBody>
          <a:bodyPr>
            <a:normAutofit/>
          </a:bodyPr>
          <a:lstStyle/>
          <a:p>
            <a:r>
              <a:rPr lang="fr-FR" sz="3000" dirty="0"/>
              <a:t>« </a:t>
            </a:r>
            <a:r>
              <a:rPr lang="fr-FR" sz="3000" i="1" dirty="0"/>
              <a:t>Le rétablissement est un processus foncièrement personnel et unique qui vise à changer ses attitudes, ses valeurs, ses sentiments, ses objectifs, ses aptitudes et ses rôles. C’est un moyen de vivre une vie satisfaisante, remplie d’espoir et productive malgré les limites résultant de la maladie. </a:t>
            </a:r>
          </a:p>
          <a:p>
            <a:r>
              <a:rPr lang="fr-FR" sz="3000" i="1" dirty="0"/>
              <a:t>Le rétablissement va de pair avec la découverte d’un nouveau sens et d’un nouveau but à sa vie, à mesure qu’on réussit à surmonter les effets catastrophiques de la maladie mentale</a:t>
            </a:r>
            <a:r>
              <a:rPr lang="fr-FR" sz="3000" dirty="0"/>
              <a:t> ... ».</a:t>
            </a:r>
          </a:p>
          <a:p>
            <a:r>
              <a:rPr lang="fr-FR" dirty="0"/>
              <a:t>Bill Anthony</a:t>
            </a:r>
          </a:p>
          <a:p>
            <a:endParaRPr lang="fr-RE" dirty="0"/>
          </a:p>
        </p:txBody>
      </p:sp>
    </p:spTree>
    <p:extLst>
      <p:ext uri="{BB962C8B-B14F-4D97-AF65-F5344CB8AC3E}">
        <p14:creationId xmlns:p14="http://schemas.microsoft.com/office/powerpoint/2010/main" val="28102568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Inté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é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é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5</TotalTime>
  <Words>110</Words>
  <Application>Microsoft Office PowerPoint</Application>
  <PresentationFormat>Grand écran</PresentationFormat>
  <Paragraphs>8</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Calibri</vt:lpstr>
      <vt:lpstr>Times New Roman</vt:lpstr>
      <vt:lpstr>Tw Cen MT</vt:lpstr>
      <vt:lpstr>Tw Cen MT Condensed</vt:lpstr>
      <vt:lpstr>Wingdings 3</vt:lpstr>
      <vt:lpstr>Intégral</vt:lpstr>
      <vt:lpstr>Définitions et concepts de la réhabilitation psychosociale </vt:lpstr>
      <vt:lpstr>LE RETABLISSEMENT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Définitions et concepts de la réhabilitation psychosociale </dc:title>
  <dc:creator>CEDRIC PEDRE</dc:creator>
  <cp:lastModifiedBy>CEDRIC PEDRE</cp:lastModifiedBy>
  <cp:revision>1</cp:revision>
  <dcterms:created xsi:type="dcterms:W3CDTF">2017-03-10T12:35:12Z</dcterms:created>
  <dcterms:modified xsi:type="dcterms:W3CDTF">2017-03-10T12:40:29Z</dcterms:modified>
</cp:coreProperties>
</file>