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BAB6-396D-4FB8-B973-B9D8075EE5F2}" type="datetimeFigureOut">
              <a:rPr lang="fr-FR" smtClean="0"/>
              <a:t>13/03/2017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6763-1A95-4B87-917A-7B185C11E1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360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BAB6-396D-4FB8-B973-B9D8075EE5F2}" type="datetimeFigureOut">
              <a:rPr lang="fr-FR" smtClean="0"/>
              <a:t>13/03/2017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6763-1A95-4B87-917A-7B185C11E1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838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BAB6-396D-4FB8-B973-B9D8075EE5F2}" type="datetimeFigureOut">
              <a:rPr lang="fr-FR" smtClean="0"/>
              <a:t>13/03/2017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6763-1A95-4B87-917A-7B185C11E1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28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BAB6-396D-4FB8-B973-B9D8075EE5F2}" type="datetimeFigureOut">
              <a:rPr lang="fr-FR" smtClean="0"/>
              <a:t>13/03/2017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6763-1A95-4B87-917A-7B185C11E1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9193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BAB6-396D-4FB8-B973-B9D8075EE5F2}" type="datetimeFigureOut">
              <a:rPr lang="fr-FR" smtClean="0"/>
              <a:t>13/03/2017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6763-1A95-4B87-917A-7B185C11E1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4206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BAB6-396D-4FB8-B973-B9D8075EE5F2}" type="datetimeFigureOut">
              <a:rPr lang="fr-FR" smtClean="0"/>
              <a:t>13/03/2017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6763-1A95-4B87-917A-7B185C11E1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3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BAB6-396D-4FB8-B973-B9D8075EE5F2}" type="datetimeFigureOut">
              <a:rPr lang="fr-FR" smtClean="0"/>
              <a:t>13/03/2017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6763-1A95-4B87-917A-7B185C11E1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BAB6-396D-4FB8-B973-B9D8075EE5F2}" type="datetimeFigureOut">
              <a:rPr lang="fr-FR" smtClean="0"/>
              <a:t>13/03/2017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6763-1A95-4B87-917A-7B185C11E1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707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BAB6-396D-4FB8-B973-B9D8075EE5F2}" type="datetimeFigureOut">
              <a:rPr lang="fr-FR" smtClean="0"/>
              <a:t>13/03/2017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6763-1A95-4B87-917A-7B185C11E1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872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BAB6-396D-4FB8-B973-B9D8075EE5F2}" type="datetimeFigureOut">
              <a:rPr lang="fr-FR" smtClean="0"/>
              <a:t>13/03/2017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6763-1A95-4B87-917A-7B185C11E1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614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BAB6-396D-4FB8-B973-B9D8075EE5F2}" type="datetimeFigureOut">
              <a:rPr lang="fr-FR" smtClean="0"/>
              <a:t>13/03/2017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6763-1A95-4B87-917A-7B185C11E1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47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1BAB6-396D-4FB8-B973-B9D8075EE5F2}" type="datetimeFigureOut">
              <a:rPr lang="fr-FR" smtClean="0"/>
              <a:t>13/03/2017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06763-1A95-4B87-917A-7B185C11E1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581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225" y="481012"/>
            <a:ext cx="6305550" cy="589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86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823" y="1195191"/>
            <a:ext cx="3835990" cy="426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6446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Dom1</dc:creator>
  <cp:lastModifiedBy>ACER_Dom</cp:lastModifiedBy>
  <cp:revision>4</cp:revision>
  <dcterms:created xsi:type="dcterms:W3CDTF">2017-03-12T14:19:08Z</dcterms:created>
  <dcterms:modified xsi:type="dcterms:W3CDTF">2017-03-13T03:15:22Z</dcterms:modified>
</cp:coreProperties>
</file>